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78" r:id="rId2"/>
    <p:sldId id="279" r:id="rId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30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ltLang="zh-CN" smtClean="0"/>
              <a:t>Click to edit Master title style</a:t>
            </a:r>
            <a:endParaRPr lang="zh-CN"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smtClean="0"/>
              <a:t>Click to edit Master subtitle style</a:t>
            </a:r>
            <a:endParaRPr lang="zh-CN"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0000" y="260648"/>
            <a:ext cx="5040072" cy="490066"/>
          </a:xfrm>
          <a:prstGeom prst="rect">
            <a:avLst/>
          </a:prstGeom>
        </p:spPr>
        <p:txBody>
          <a:bodyPr vert="horz" lIns="91440" tIns="45720" rIns="91440" bIns="45720" rtlCol="0" anchor="ctr">
            <a:noAutofit/>
          </a:bodyPr>
          <a:lstStyle/>
          <a:p>
            <a:r>
              <a:rPr lang="en-US" altLang="zh-CN" dirty="0" smtClean="0"/>
              <a:t>Click to edit Master title style</a:t>
            </a:r>
            <a:endParaRPr lang="zh-CN" altLang="en-US" dirty="0"/>
          </a:p>
        </p:txBody>
      </p:sp>
      <p:sp>
        <p:nvSpPr>
          <p:cNvPr id="3" name="Text Placeholder 2"/>
          <p:cNvSpPr>
            <a:spLocks noGrp="1"/>
          </p:cNvSpPr>
          <p:nvPr>
            <p:ph type="body" idx="1"/>
          </p:nvPr>
        </p:nvSpPr>
        <p:spPr>
          <a:xfrm>
            <a:off x="230832" y="908720"/>
            <a:ext cx="8229600" cy="4525963"/>
          </a:xfrm>
          <a:prstGeom prst="rect">
            <a:avLst/>
          </a:prstGeom>
        </p:spPr>
        <p:txBody>
          <a:bodyPr vert="horz" lIns="91440" tIns="45720" rIns="91440" bIns="45720" rtlCol="0">
            <a:normAutofit/>
          </a:bodyPr>
          <a:lstStyle/>
          <a:p>
            <a:pPr lvl="0"/>
            <a:endParaRPr lang="zh-CN" altLang="en-US" dirty="0"/>
          </a:p>
        </p:txBody>
      </p:sp>
      <p:cxnSp>
        <p:nvCxnSpPr>
          <p:cNvPr id="8" name="Straight Connector 7"/>
          <p:cNvCxnSpPr/>
          <p:nvPr userDrawn="1"/>
        </p:nvCxnSpPr>
        <p:spPr>
          <a:xfrm>
            <a:off x="180000" y="792000"/>
            <a:ext cx="8856984"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180000" y="6237312"/>
            <a:ext cx="8856984" cy="0"/>
          </a:xfrm>
          <a:prstGeom prst="line">
            <a:avLst/>
          </a:prstGeom>
          <a:ln w="762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l" defTabSz="914400" rtl="0" eaLnBrk="1" latinLnBrk="0" hangingPunct="1">
        <a:spcBef>
          <a:spcPct val="0"/>
        </a:spcBef>
        <a:buNone/>
        <a:defRPr sz="1800" kern="1200">
          <a:solidFill>
            <a:schemeClr val="bg1">
              <a:lumMod val="50000"/>
            </a:schemeClr>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ym typeface="+mn-ea"/>
              </a:rPr>
              <a:t>Pressure Solenoid Valve</a:t>
            </a:r>
            <a:endParaRPr lang="zh-CN" altLang="en-US"/>
          </a:p>
        </p:txBody>
      </p:sp>
      <p:sp>
        <p:nvSpPr>
          <p:cNvPr id="3" name="内容占位符 2"/>
          <p:cNvSpPr>
            <a:spLocks noGrp="1"/>
          </p:cNvSpPr>
          <p:nvPr>
            <p:ph idx="1"/>
          </p:nvPr>
        </p:nvSpPr>
        <p:spPr/>
        <p:txBody>
          <a:bodyPr/>
          <a:lstStyle/>
          <a:p>
            <a:r>
              <a:rPr lang="zh-CN" altLang="en-US" sz="1500" dirty="0">
                <a:solidFill>
                  <a:schemeClr val="bg1">
                    <a:lumMod val="50000"/>
                  </a:schemeClr>
                </a:solidFill>
              </a:rPr>
              <a:t>According to the received pulse frequency signal from the engine ECU, the intermittent opening, closing, opening, closing, opening and closing is completed. When the frequency is higher, it is almost equivalent to full opening. When the frequency is low, almost Equivalent to full clearance, in this way to achieve flow and pressure of the overcurrent (airflow).</a:t>
            </a:r>
          </a:p>
        </p:txBody>
      </p:sp>
      <p:pic>
        <p:nvPicPr>
          <p:cNvPr id="4" name="图片 3" descr="01"/>
          <p:cNvPicPr>
            <a:picLocks noChangeAspect="1"/>
          </p:cNvPicPr>
          <p:nvPr/>
        </p:nvPicPr>
        <p:blipFill>
          <a:blip r:embed="rId2"/>
          <a:stretch>
            <a:fillRect/>
          </a:stretch>
        </p:blipFill>
        <p:spPr>
          <a:xfrm>
            <a:off x="550545" y="2262505"/>
            <a:ext cx="4298950" cy="3606800"/>
          </a:xfrm>
          <a:prstGeom prst="rect">
            <a:avLst/>
          </a:prstGeom>
        </p:spPr>
      </p:pic>
      <p:pic>
        <p:nvPicPr>
          <p:cNvPr id="2269" name="图片 222" descr="~7JH)U%Y8F2$DCJ7WPLPFA0"/>
          <p:cNvPicPr>
            <a:picLocks noChangeAspect="1"/>
          </p:cNvPicPr>
          <p:nvPr/>
        </p:nvPicPr>
        <p:blipFill>
          <a:blip r:embed="rId3">
            <a:lum/>
          </a:blip>
          <a:stretch>
            <a:fillRect/>
          </a:stretch>
        </p:blipFill>
        <p:spPr>
          <a:xfrm rot="5400000" flipH="1">
            <a:off x="4441508" y="2924175"/>
            <a:ext cx="1228725" cy="1009650"/>
          </a:xfrm>
          <a:prstGeom prst="rect">
            <a:avLst/>
          </a:prstGeom>
          <a:noFill/>
          <a:ln w="9525">
            <a:noFill/>
          </a:ln>
        </p:spPr>
      </p:pic>
      <p:sp>
        <p:nvSpPr>
          <p:cNvPr id="5" name="文本框 4"/>
          <p:cNvSpPr txBox="1"/>
          <p:nvPr/>
        </p:nvSpPr>
        <p:spPr>
          <a:xfrm>
            <a:off x="5939790" y="3244850"/>
            <a:ext cx="2649220" cy="642620"/>
          </a:xfrm>
          <a:prstGeom prst="rect">
            <a:avLst/>
          </a:prstGeom>
          <a:noFill/>
        </p:spPr>
        <p:txBody>
          <a:bodyPr wrap="square" rtlCol="0" anchor="t">
            <a:spAutoFit/>
          </a:bodyPr>
          <a:lstStyle/>
          <a:p>
            <a:r>
              <a:rPr lang="en-US" altLang="zh-CN" dirty="0">
                <a:solidFill>
                  <a:schemeClr val="bg1">
                    <a:lumMod val="50000"/>
                  </a:schemeClr>
                </a:solidFill>
                <a:latin typeface="Arial" pitchFamily="34" charset="0"/>
                <a:cs typeface="Arial" pitchFamily="34" charset="0"/>
              </a:rPr>
              <a:t>Always working when you start engine !</a:t>
            </a:r>
          </a:p>
        </p:txBody>
      </p:sp>
      <p:pic>
        <p:nvPicPr>
          <p:cNvPr id="6" name="图片 5" descr="2016010314_2a598b52267e1cab6e30eHFDe32YDeD5_副本"/>
          <p:cNvPicPr>
            <a:picLocks noChangeAspect="1"/>
          </p:cNvPicPr>
          <p:nvPr/>
        </p:nvPicPr>
        <p:blipFill>
          <a:blip r:embed="rId4"/>
          <a:stretch>
            <a:fillRect/>
          </a:stretch>
        </p:blipFill>
        <p:spPr>
          <a:xfrm>
            <a:off x="4211960" y="4452620"/>
            <a:ext cx="2369185" cy="1500505"/>
          </a:xfrm>
          <a:prstGeom prst="rect">
            <a:avLst/>
          </a:prstGeom>
        </p:spPr>
      </p:pic>
      <p:sp>
        <p:nvSpPr>
          <p:cNvPr id="7" name="文本框 6"/>
          <p:cNvSpPr txBox="1"/>
          <p:nvPr/>
        </p:nvSpPr>
        <p:spPr>
          <a:xfrm>
            <a:off x="6581145" y="4952365"/>
            <a:ext cx="2336795" cy="646331"/>
          </a:xfrm>
          <a:prstGeom prst="rect">
            <a:avLst/>
          </a:prstGeom>
          <a:noFill/>
        </p:spPr>
        <p:txBody>
          <a:bodyPr wrap="square" rtlCol="0" anchor="t">
            <a:spAutoFit/>
          </a:bodyPr>
          <a:lstStyle/>
          <a:p>
            <a:r>
              <a:rPr lang="en-US" altLang="zh-CN" dirty="0">
                <a:solidFill>
                  <a:schemeClr val="bg1">
                    <a:lumMod val="50000"/>
                  </a:schemeClr>
                </a:solidFill>
                <a:latin typeface="Arial" pitchFamily="34" charset="0"/>
                <a:cs typeface="Arial" pitchFamily="34" charset="0"/>
              </a:rPr>
              <a:t>Ref.:06F 906 283 F</a:t>
            </a:r>
          </a:p>
          <a:p>
            <a:r>
              <a:rPr lang="en-US" altLang="zh-CN" dirty="0">
                <a:solidFill>
                  <a:schemeClr val="bg1">
                    <a:lumMod val="50000"/>
                  </a:schemeClr>
                </a:solidFill>
                <a:latin typeface="Arial" pitchFamily="34" charset="0"/>
                <a:cs typeface="Arial" pitchFamily="34" charset="0"/>
              </a:rPr>
              <a:t>for Audi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ym typeface="+mn-ea"/>
              </a:rPr>
              <a:t>Bypass Diverter Valve</a:t>
            </a:r>
            <a:endParaRPr lang="zh-CN" altLang="en-US"/>
          </a:p>
        </p:txBody>
      </p:sp>
      <p:pic>
        <p:nvPicPr>
          <p:cNvPr id="4" name="内容占位符 3" descr="02"/>
          <p:cNvPicPr>
            <a:picLocks noGrp="1" noChangeAspect="1"/>
          </p:cNvPicPr>
          <p:nvPr>
            <p:ph idx="1"/>
          </p:nvPr>
        </p:nvPicPr>
        <p:blipFill>
          <a:blip r:embed="rId2"/>
          <a:stretch>
            <a:fillRect/>
          </a:stretch>
        </p:blipFill>
        <p:spPr>
          <a:xfrm>
            <a:off x="348615" y="2656205"/>
            <a:ext cx="4681220" cy="3346450"/>
          </a:xfrm>
          <a:prstGeom prst="rect">
            <a:avLst/>
          </a:prstGeom>
        </p:spPr>
      </p:pic>
      <p:sp>
        <p:nvSpPr>
          <p:cNvPr id="5" name="文本框 4"/>
          <p:cNvSpPr txBox="1"/>
          <p:nvPr/>
        </p:nvSpPr>
        <p:spPr>
          <a:xfrm>
            <a:off x="179705" y="908050"/>
            <a:ext cx="6904990" cy="642620"/>
          </a:xfrm>
          <a:prstGeom prst="rect">
            <a:avLst/>
          </a:prstGeom>
          <a:noFill/>
        </p:spPr>
        <p:txBody>
          <a:bodyPr wrap="square" rtlCol="0" anchor="t">
            <a:spAutoFit/>
          </a:bodyPr>
          <a:lstStyle/>
          <a:p>
            <a:r>
              <a:rPr lang="zh-CN" altLang="en-US" dirty="0">
                <a:solidFill>
                  <a:schemeClr val="bg1">
                    <a:lumMod val="50000"/>
                  </a:schemeClr>
                </a:solidFill>
                <a:latin typeface="Arial" pitchFamily="34" charset="0"/>
                <a:cs typeface="Arial" pitchFamily="34" charset="0"/>
              </a:rPr>
              <a:t>Excessive high pressure air from the intake turbine after compression in the pressure relief pipe</a:t>
            </a:r>
          </a:p>
        </p:txBody>
      </p:sp>
      <p:sp>
        <p:nvSpPr>
          <p:cNvPr id="6" name="文本框 5"/>
          <p:cNvSpPr txBox="1"/>
          <p:nvPr/>
        </p:nvSpPr>
        <p:spPr>
          <a:xfrm>
            <a:off x="179705" y="1454150"/>
            <a:ext cx="6357620" cy="916940"/>
          </a:xfrm>
          <a:prstGeom prst="rect">
            <a:avLst/>
          </a:prstGeom>
          <a:noFill/>
        </p:spPr>
        <p:txBody>
          <a:bodyPr wrap="square" rtlCol="0" anchor="t">
            <a:spAutoFit/>
          </a:bodyPr>
          <a:lstStyle/>
          <a:p>
            <a:endParaRPr lang="en-US" altLang="zh-CN" dirty="0">
              <a:solidFill>
                <a:schemeClr val="bg1">
                  <a:lumMod val="50000"/>
                </a:schemeClr>
              </a:solidFill>
              <a:latin typeface="Arial" pitchFamily="34" charset="0"/>
              <a:cs typeface="Arial" pitchFamily="34" charset="0"/>
            </a:endParaRPr>
          </a:p>
          <a:p>
            <a:r>
              <a:rPr lang="en-US" altLang="zh-CN" dirty="0" smtClean="0">
                <a:solidFill>
                  <a:schemeClr val="bg1">
                    <a:lumMod val="50000"/>
                  </a:schemeClr>
                </a:solidFill>
                <a:latin typeface="Arial" pitchFamily="34" charset="0"/>
                <a:cs typeface="Arial" pitchFamily="34" charset="0"/>
                <a:sym typeface="+mn-ea"/>
              </a:rPr>
              <a:t>Bypass diverter valve </a:t>
            </a:r>
            <a:r>
              <a:rPr lang="zh-CN" altLang="en-US" dirty="0">
                <a:solidFill>
                  <a:schemeClr val="bg1">
                    <a:lumMod val="50000"/>
                  </a:schemeClr>
                </a:solidFill>
                <a:latin typeface="Arial" pitchFamily="34" charset="0"/>
                <a:cs typeface="Arial" pitchFamily="34" charset="0"/>
              </a:rPr>
              <a:t>is designed to maintain maximum boost pressure and protect the turbine</a:t>
            </a:r>
          </a:p>
        </p:txBody>
      </p:sp>
      <p:pic>
        <p:nvPicPr>
          <p:cNvPr id="2289" name="图片 242" descr="D77JV@`TJS8NIOPKNIMAO%5"/>
          <p:cNvPicPr>
            <a:picLocks noChangeAspect="1"/>
          </p:cNvPicPr>
          <p:nvPr/>
        </p:nvPicPr>
        <p:blipFill>
          <a:blip r:embed="rId3">
            <a:lum/>
          </a:blip>
          <a:stretch>
            <a:fillRect/>
          </a:stretch>
        </p:blipFill>
        <p:spPr>
          <a:xfrm flipH="1">
            <a:off x="5479733" y="3805555"/>
            <a:ext cx="1057275" cy="1047750"/>
          </a:xfrm>
          <a:prstGeom prst="rect">
            <a:avLst/>
          </a:prstGeom>
          <a:noFill/>
          <a:ln w="9525">
            <a:noFill/>
          </a:ln>
        </p:spPr>
      </p:pic>
      <p:sp>
        <p:nvSpPr>
          <p:cNvPr id="7" name="文本框 6"/>
          <p:cNvSpPr txBox="1"/>
          <p:nvPr/>
        </p:nvSpPr>
        <p:spPr>
          <a:xfrm>
            <a:off x="6857364" y="4145280"/>
            <a:ext cx="2035115" cy="646331"/>
          </a:xfrm>
          <a:prstGeom prst="rect">
            <a:avLst/>
          </a:prstGeom>
          <a:noFill/>
        </p:spPr>
        <p:txBody>
          <a:bodyPr wrap="square" rtlCol="0" anchor="t">
            <a:spAutoFit/>
          </a:bodyPr>
          <a:lstStyle/>
          <a:p>
            <a:r>
              <a:rPr lang="en-US" altLang="zh-CN" dirty="0">
                <a:solidFill>
                  <a:schemeClr val="bg1">
                    <a:lumMod val="50000"/>
                  </a:schemeClr>
                </a:solidFill>
                <a:latin typeface="Arial" pitchFamily="34" charset="0"/>
                <a:cs typeface="Arial" pitchFamily="34" charset="0"/>
              </a:rPr>
              <a:t>Ref.:</a:t>
            </a:r>
            <a:r>
              <a:rPr lang="zh-CN" altLang="en-US" dirty="0">
                <a:solidFill>
                  <a:schemeClr val="bg1">
                    <a:lumMod val="50000"/>
                  </a:schemeClr>
                </a:solidFill>
                <a:latin typeface="Arial" pitchFamily="34" charset="0"/>
                <a:cs typeface="Arial" pitchFamily="34" charset="0"/>
              </a:rPr>
              <a:t>12798364</a:t>
            </a:r>
          </a:p>
          <a:p>
            <a:r>
              <a:rPr lang="en-US" altLang="zh-CN" dirty="0">
                <a:solidFill>
                  <a:schemeClr val="bg1">
                    <a:lumMod val="50000"/>
                  </a:schemeClr>
                </a:solidFill>
                <a:latin typeface="Arial" pitchFamily="34" charset="0"/>
                <a:cs typeface="Arial" pitchFamily="34" charset="0"/>
              </a:rPr>
              <a:t>for Opel</a:t>
            </a:r>
          </a:p>
        </p:txBody>
      </p:sp>
      <p:sp>
        <p:nvSpPr>
          <p:cNvPr id="8" name="文本框 7"/>
          <p:cNvSpPr txBox="1"/>
          <p:nvPr/>
        </p:nvSpPr>
        <p:spPr>
          <a:xfrm>
            <a:off x="5219700" y="4959350"/>
            <a:ext cx="2649220" cy="642620"/>
          </a:xfrm>
          <a:prstGeom prst="rect">
            <a:avLst/>
          </a:prstGeom>
          <a:noFill/>
        </p:spPr>
        <p:txBody>
          <a:bodyPr wrap="square" rtlCol="0" anchor="t">
            <a:spAutoFit/>
          </a:bodyPr>
          <a:lstStyle/>
          <a:p>
            <a:r>
              <a:rPr lang="en-US" altLang="zh-CN" dirty="0">
                <a:solidFill>
                  <a:schemeClr val="bg1">
                    <a:lumMod val="50000"/>
                  </a:schemeClr>
                </a:solidFill>
                <a:latin typeface="Arial" pitchFamily="34" charset="0"/>
                <a:cs typeface="Arial" pitchFamily="34" charset="0"/>
              </a:rPr>
              <a:t>Always working when you start engine !</a:t>
            </a:r>
          </a:p>
        </p:txBody>
      </p:sp>
    </p:spTree>
  </p:cSld>
  <p:clrMapOvr>
    <a:masterClrMapping/>
  </p:clrMapOvr>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130</Words>
  <Application>Microsoft Office PowerPoint</Application>
  <PresentationFormat>On-screen Show (4:3)</PresentationFormat>
  <Paragraphs>12</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Theme1</vt:lpstr>
      <vt:lpstr>Pressure Solenoid Valve</vt:lpstr>
      <vt:lpstr>Bypass Diverter Valve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sensor</dc:title>
  <dc:creator>Design by Yang Jiaqi</dc:creator>
  <cp:lastModifiedBy>Design by Yang Jiaqi</cp:lastModifiedBy>
  <cp:revision>13</cp:revision>
  <dcterms:created xsi:type="dcterms:W3CDTF">2018-10-19T05:20:00Z</dcterms:created>
  <dcterms:modified xsi:type="dcterms:W3CDTF">2019-04-11T02:19:46Z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2052-10.1.0.6030</vt:lpwstr>
  </property>
</Properties>
</file>