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07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02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00" y="260648"/>
            <a:ext cx="504007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832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zh-CN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0000" y="792000"/>
            <a:ext cx="88569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0000" y="6237312"/>
            <a:ext cx="8856984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89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733257"/>
            <a:ext cx="2952328" cy="720079"/>
          </a:xfrm>
        </p:spPr>
        <p:txBody>
          <a:bodyPr/>
          <a:lstStyle/>
          <a:p>
            <a:r>
              <a:rPr lang="en-US" altLang="zh-CN" dirty="0" smtClean="0"/>
              <a:t>Tin Solder Robot Machine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04" y="836712"/>
            <a:ext cx="5025554" cy="5103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2" y="2471155"/>
            <a:ext cx="3462056" cy="34756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27984" y="5733256"/>
            <a:ext cx="3765584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zh-CN" dirty="0" smtClean="0"/>
              <a:t>Automatic Epoxy Filling Machine</a:t>
            </a:r>
            <a:endParaRPr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137763" y="33265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Quality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763" y="908720"/>
            <a:ext cx="3489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We make 100% inspection for semi-finished product and finished product to ensure the quality of each product.</a:t>
            </a:r>
          </a:p>
        </p:txBody>
      </p:sp>
    </p:spTree>
    <p:extLst>
      <p:ext uri="{BB962C8B-B14F-4D97-AF65-F5344CB8AC3E}">
        <p14:creationId xmlns:p14="http://schemas.microsoft.com/office/powerpoint/2010/main" val="16601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583"/>
            <a:ext cx="9144000" cy="4183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763" y="33265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Quality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763" y="33265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Quality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181100"/>
            <a:ext cx="79438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763" y="33265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Quality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" y="1196752"/>
            <a:ext cx="9144000" cy="4057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5656" y="2996951"/>
            <a:ext cx="6480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AP</a:t>
            </a:r>
            <a:endParaRPr lang="en-US" altLang="zh-CN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32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Theme1</vt:lpstr>
      <vt:lpstr>Tin Solder Robot Machine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</dc:title>
  <dc:creator>Design by Yang Jiaqi</dc:creator>
  <cp:lastModifiedBy>Design by Yang Jiaqi</cp:lastModifiedBy>
  <cp:revision>8</cp:revision>
  <dcterms:created xsi:type="dcterms:W3CDTF">2018-10-19T05:20:24Z</dcterms:created>
  <dcterms:modified xsi:type="dcterms:W3CDTF">2019-04-11T02:23:56Z</dcterms:modified>
</cp:coreProperties>
</file>