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4" r:id="rId2"/>
    <p:sldId id="286" r:id="rId3"/>
    <p:sldId id="287" r:id="rId4"/>
    <p:sldId id="288" r:id="rId5"/>
    <p:sldId id="289" r:id="rId6"/>
    <p:sldId id="290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8" y="20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6167-5A73-46EF-99E1-5E7EB626AF0A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52D6-EB48-4D2E-B337-8A5F252944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52D6-EB48-4D2E-B337-8A5F252944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0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6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50400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32" y="90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0000" y="792000"/>
            <a:ext cx="885698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0000" y="6237312"/>
            <a:ext cx="885698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4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84212"/>
              </p:ext>
            </p:extLst>
          </p:nvPr>
        </p:nvGraphicFramePr>
        <p:xfrm>
          <a:off x="179512" y="1268760"/>
          <a:ext cx="8712968" cy="4981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140"/>
                <a:gridCol w="1393249"/>
                <a:gridCol w="2809720"/>
                <a:gridCol w="1702859"/>
              </a:tblGrid>
              <a:tr h="280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Test Items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Technical Specifications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Test Method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01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Torsion of clutch</a:t>
                      </a:r>
                      <a:r>
                        <a:rPr lang="en-US" altLang="zh-CN" sz="1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disc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reduce the breakdown torque by 5% and with 500,000 times of fatigue test, should be in accordance with the following requirement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a. Breakdown torque should not lower than 80% of the initial value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QC/T 25-2014 "TECHNICAL SPECIFICATION OF AUTOMOBILE CLUTCH"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7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Fatigue test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b. Friction damping torque of the torsional vibration damper should not lower than 60% of the initial value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60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c. No parts should get failed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604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COMPETIROR  TEST RESULTS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Test Results     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Item Conclusion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55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Disc steel get damaged after 400,000 times of fatigue test.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failed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zh-CN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Clutch disc test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168352" cy="237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5040072" cy="490066"/>
          </a:xfrm>
        </p:spPr>
        <p:txBody>
          <a:bodyPr/>
          <a:lstStyle/>
          <a:p>
            <a:r>
              <a:rPr lang="en-US" altLang="zh-CN" dirty="0"/>
              <a:t>Clutch disc </a:t>
            </a:r>
            <a:r>
              <a:rPr lang="en-US" altLang="zh-CN" dirty="0" smtClean="0"/>
              <a:t>standard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64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Clutch cover fatigue </a:t>
            </a:r>
            <a:r>
              <a:rPr lang="en-US" altLang="zh-CN" dirty="0" smtClean="0"/>
              <a:t>standard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20793"/>
              </p:ext>
            </p:extLst>
          </p:nvPr>
        </p:nvGraphicFramePr>
        <p:xfrm>
          <a:off x="107504" y="1268760"/>
          <a:ext cx="8856984" cy="489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190"/>
                <a:gridCol w="1665889"/>
                <a:gridCol w="2693190"/>
                <a:gridCol w="1804715"/>
              </a:tblGrid>
              <a:tr h="2572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Test Items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Technical Specifications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Test Method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14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Fatigue test for clutch cover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 ordinary temperature, after 500,000 times of static releasing fatigue test, should be in accordance with the following requirement.</a:t>
                      </a:r>
                      <a:b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a. The change of max releasing force should not be 15% more than the initial value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QC/T 25-2014 "TECHNICAL SPECIFICATION OF AUTOMOBILE CLUTCH"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4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b. The clamping force should not be less than 90% of the initial value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717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c. The lifting of the clutch cover should not less than 90% of the initial value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2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d. No parts should get failed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2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COMPETIROR  TEST RESULTS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7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Test Results      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Item Conclusion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528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Diaphragm spring get broken shortly in 300,000 times’ fatigue test</a:t>
                      </a:r>
                      <a:b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failed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zh-CN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160240" cy="162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0832" y="908720"/>
            <a:ext cx="8229600" cy="4525963"/>
          </a:xfrm>
        </p:spPr>
        <p:txBody>
          <a:bodyPr/>
          <a:lstStyle/>
          <a:p>
            <a:r>
              <a:rPr lang="en-US" altLang="zh-CN" dirty="0"/>
              <a:t>Clutch cover fatigue test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68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Flywheel </a:t>
            </a:r>
            <a:r>
              <a:rPr lang="en-US" altLang="zh-CN" dirty="0" smtClean="0"/>
              <a:t>standard</a:t>
            </a:r>
            <a:endParaRPr lang="zh-CN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1520" y="406023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/>
              <a:t>Location diameter of gear </a:t>
            </a:r>
            <a:r>
              <a:rPr lang="en-US" altLang="zh-CN" sz="800" dirty="0" smtClean="0"/>
              <a:t>ring</a:t>
            </a:r>
          </a:p>
          <a:p>
            <a:r>
              <a:rPr lang="en-US" altLang="zh-CN" sz="800" dirty="0"/>
              <a:t>Bottom circle of gear </a:t>
            </a:r>
            <a:r>
              <a:rPr lang="en-US" altLang="zh-CN" sz="800" dirty="0" smtClean="0"/>
              <a:t>ring</a:t>
            </a:r>
          </a:p>
          <a:p>
            <a:r>
              <a:rPr lang="en-US" altLang="zh-CN" sz="800" dirty="0"/>
              <a:t>Thickness of crankshaft mounting surface to friction </a:t>
            </a:r>
            <a:r>
              <a:rPr lang="en-US" altLang="zh-CN" sz="800" dirty="0" smtClean="0"/>
              <a:t>surface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Total thickness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Location roughness of gear </a:t>
            </a:r>
            <a:r>
              <a:rPr lang="en-US" altLang="zh-CN" sz="800" dirty="0" smtClean="0"/>
              <a:t>ring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Gear ring runout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Planeness of friction </a:t>
            </a:r>
            <a:r>
              <a:rPr lang="en-US" altLang="zh-CN" sz="800" dirty="0" smtClean="0"/>
              <a:t>surface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Runout on friction surface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Roughness of friction </a:t>
            </a:r>
            <a:r>
              <a:rPr lang="en-US" altLang="zh-CN" sz="800" dirty="0" smtClean="0"/>
              <a:t>surface</a:t>
            </a:r>
          </a:p>
          <a:p>
            <a:r>
              <a:rPr lang="en-US" altLang="zh-CN" sz="800" dirty="0"/>
              <a:t>Inner diameter of small end face </a:t>
            </a:r>
            <a:r>
              <a:rPr lang="zh-CN" altLang="en-US" sz="800" dirty="0" smtClean="0">
                <a:latin typeface="Arial" pitchFamily="34" charset="0"/>
                <a:cs typeface="Arial" pitchFamily="34" charset="0"/>
              </a:rPr>
              <a:t>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Depth of friction </a:t>
            </a:r>
            <a:r>
              <a:rPr lang="en-US" altLang="zh-CN" sz="800" dirty="0" smtClean="0"/>
              <a:t>surface</a:t>
            </a:r>
          </a:p>
          <a:p>
            <a:r>
              <a:rPr lang="en-US" altLang="zh-CN" sz="800" dirty="0"/>
              <a:t>Mouth </a:t>
            </a:r>
            <a:r>
              <a:rPr lang="en-US" altLang="zh-CN" sz="800" dirty="0" smtClean="0"/>
              <a:t>depth</a:t>
            </a:r>
          </a:p>
          <a:p>
            <a:r>
              <a:rPr lang="en-US" altLang="zh-CN" sz="800" dirty="0"/>
              <a:t>Mouth diameter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9752" y="16288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/>
              <a:t>threaded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Position of thread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Circumference of thread hole </a:t>
            </a:r>
            <a:r>
              <a:rPr lang="en-US" altLang="zh-CN" sz="800" dirty="0" smtClean="0"/>
              <a:t>position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Depth of threaded hole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Roughness of threaded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dowel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Depth of dowel hole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Position of dowel hole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Large face </a:t>
            </a:r>
            <a:r>
              <a:rPr lang="en-US" altLang="zh-CN" sz="800" dirty="0" smtClean="0"/>
              <a:t>diameter</a:t>
            </a:r>
          </a:p>
          <a:p>
            <a:r>
              <a:rPr lang="en-US" altLang="zh-CN" sz="800" dirty="0"/>
              <a:t>Height of large face to crankshaft surface </a:t>
            </a:r>
            <a:r>
              <a:rPr lang="zh-CN" altLang="en-US" sz="800" dirty="0" smtClean="0">
                <a:latin typeface="Arial" pitchFamily="34" charset="0"/>
                <a:cs typeface="Arial" pitchFamily="34" charset="0"/>
              </a:rPr>
              <a:t>大</a:t>
            </a:r>
            <a:r>
              <a:rPr lang="zh-CN" altLang="en-US" sz="800" dirty="0">
                <a:latin typeface="Arial" pitchFamily="34" charset="0"/>
                <a:cs typeface="Arial" pitchFamily="34" charset="0"/>
              </a:rPr>
              <a:t>端面内径</a:t>
            </a:r>
          </a:p>
          <a:p>
            <a:r>
              <a:rPr lang="en-US" altLang="zh-CN" sz="800" dirty="0"/>
              <a:t>Crankshaft mounting surface diameter</a:t>
            </a:r>
            <a:r>
              <a:rPr lang="zh-CN" altLang="en-US" sz="800" dirty="0" smtClean="0">
                <a:latin typeface="Arial" pitchFamily="34" charset="0"/>
                <a:cs typeface="Arial" pitchFamily="34" charset="0"/>
              </a:rPr>
              <a:t>齿</a:t>
            </a:r>
            <a:r>
              <a:rPr lang="zh-CN" altLang="en-US" sz="800" dirty="0">
                <a:latin typeface="Arial" pitchFamily="34" charset="0"/>
                <a:cs typeface="Arial" pitchFamily="34" charset="0"/>
              </a:rPr>
              <a:t>圈与飞轮间隙</a:t>
            </a:r>
          </a:p>
          <a:p>
            <a:r>
              <a:rPr lang="en-US" altLang="zh-CN" sz="800" dirty="0"/>
              <a:t>Outer diameter of gear </a:t>
            </a:r>
            <a:r>
              <a:rPr lang="en-US" altLang="zh-CN" sz="800" dirty="0" smtClean="0"/>
              <a:t>ring</a:t>
            </a:r>
          </a:p>
          <a:p>
            <a:r>
              <a:rPr lang="en-US" altLang="zh-CN" sz="800" dirty="0"/>
              <a:t>Gear ring common normal line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628801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/>
              <a:t>Chemical composition of </a:t>
            </a:r>
            <a:r>
              <a:rPr lang="en-US" altLang="zh-CN" sz="800" dirty="0" smtClean="0"/>
              <a:t>raw materials</a:t>
            </a:r>
          </a:p>
          <a:p>
            <a:r>
              <a:rPr lang="en-US" altLang="zh-CN" sz="800" dirty="0"/>
              <a:t>mechanical </a:t>
            </a:r>
            <a:r>
              <a:rPr lang="en-US" altLang="zh-CN" sz="800" dirty="0" smtClean="0"/>
              <a:t>properties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hardness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appearance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Unbalance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Crankshaft mounting surface </a:t>
            </a:r>
            <a:r>
              <a:rPr lang="en-US" altLang="zh-CN" sz="800" dirty="0" smtClean="0"/>
              <a:t>runout</a:t>
            </a:r>
          </a:p>
          <a:p>
            <a:r>
              <a:rPr lang="en-US" altLang="zh-CN" sz="800" dirty="0"/>
              <a:t>Crankshaft installation surface </a:t>
            </a:r>
            <a:r>
              <a:rPr lang="en-US" altLang="zh-CN" sz="800" dirty="0" smtClean="0"/>
              <a:t>roughness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Bearing hole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Thickness of pin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Bearing hole </a:t>
            </a:r>
            <a:r>
              <a:rPr lang="en-US" altLang="zh-CN" sz="800" dirty="0" smtClean="0"/>
              <a:t>roughness</a:t>
            </a:r>
          </a:p>
          <a:p>
            <a:r>
              <a:rPr lang="en-US" altLang="zh-CN" sz="800" dirty="0"/>
              <a:t>Diameter of pin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Dimeter of pin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 smtClean="0">
                <a:latin typeface="Arial" pitchFamily="34" charset="0"/>
                <a:cs typeface="Arial" pitchFamily="34" charset="0"/>
              </a:rPr>
              <a:t>Pin position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  <a:p>
            <a:r>
              <a:rPr lang="en-US" altLang="zh-CN" sz="800" dirty="0"/>
              <a:t>Diameter of flywheel locating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Position of flywheel locating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Verticality of positioning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Locating hole </a:t>
            </a:r>
            <a:r>
              <a:rPr lang="en-US" altLang="zh-CN" sz="800" dirty="0" smtClean="0"/>
              <a:t>roughness</a:t>
            </a:r>
          </a:p>
          <a:p>
            <a:r>
              <a:rPr lang="en-US" altLang="zh-CN" sz="800" dirty="0"/>
              <a:t>Center distance between locating hole and bearing </a:t>
            </a:r>
            <a:r>
              <a:rPr lang="en-US" altLang="zh-CN" sz="800" dirty="0" smtClean="0"/>
              <a:t>hole</a:t>
            </a:r>
          </a:p>
          <a:p>
            <a:r>
              <a:rPr lang="en-US" altLang="zh-CN" sz="800" dirty="0"/>
              <a:t>Position depth of gear ring</a:t>
            </a:r>
            <a:endParaRPr lang="zh-CN" alt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30832" y="908721"/>
            <a:ext cx="3189040" cy="64807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Flywheel test</a:t>
            </a:r>
          </a:p>
          <a:p>
            <a:pPr marL="0" indent="0">
              <a:buNone/>
            </a:pPr>
            <a:r>
              <a:rPr lang="en-US" altLang="zh-CN" dirty="0" smtClean="0"/>
              <a:t>Up to 50 testing items</a:t>
            </a:r>
            <a:endParaRPr lang="zh-CN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4893308" cy="30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Rivet </a:t>
            </a:r>
            <a:r>
              <a:rPr lang="en-US" altLang="zh-CN" dirty="0" smtClean="0"/>
              <a:t>standard</a:t>
            </a:r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832" y="90872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Rivet standard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6434" y="463926"/>
            <a:ext cx="4665263" cy="64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Kits final </a:t>
            </a:r>
            <a:r>
              <a:rPr lang="en-US" altLang="zh-CN" dirty="0" smtClean="0"/>
              <a:t>test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Kits final </a:t>
            </a:r>
            <a:r>
              <a:rPr lang="en-US" altLang="zh-CN" dirty="0" smtClean="0"/>
              <a:t>test by</a:t>
            </a:r>
            <a:r>
              <a:rPr lang="en-US" altLang="zh-CN" dirty="0"/>
              <a:t> third party</a:t>
            </a:r>
            <a:endParaRPr lang="zh-CN" altLang="en-US" dirty="0"/>
          </a:p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endParaRPr lang="en-US" altLang="zh-CN" sz="900" dirty="0"/>
          </a:p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endParaRPr lang="en-US" altLang="zh-CN" sz="900" dirty="0"/>
          </a:p>
          <a:p>
            <a:pPr marL="0" indent="0">
              <a:buNone/>
            </a:pPr>
            <a:endParaRPr lang="en-US" altLang="zh-CN" sz="900" dirty="0" smtClean="0"/>
          </a:p>
          <a:p>
            <a:pPr marL="0" indent="0">
              <a:buNone/>
            </a:pPr>
            <a:endParaRPr lang="en-US" altLang="zh-CN" sz="900" dirty="0"/>
          </a:p>
          <a:p>
            <a:pPr marL="0" indent="0">
              <a:buNone/>
            </a:pPr>
            <a:endParaRPr lang="en-US" altLang="zh-CN" sz="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36712"/>
            <a:ext cx="2627784" cy="75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54" y="1484784"/>
            <a:ext cx="4199060" cy="4412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228184" y="5589240"/>
            <a:ext cx="208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Compare with </a:t>
            </a:r>
            <a:r>
              <a:rPr lang="en-US" altLang="zh-CN" dirty="0" err="1"/>
              <a:t>Valeo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5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Experience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8"/>
            <a:ext cx="872545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426</Words>
  <Application>Microsoft Office PowerPoint</Application>
  <PresentationFormat>On-screen Show (4:3)</PresentationFormat>
  <Paragraphs>99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Theme1</vt:lpstr>
      <vt:lpstr>Clutch disc standard</vt:lpstr>
      <vt:lpstr>Clutch cover fatigue standard</vt:lpstr>
      <vt:lpstr>Flywheel standard</vt:lpstr>
      <vt:lpstr>Rivet standard</vt:lpstr>
      <vt:lpstr>Kits final test</vt:lpstr>
      <vt:lpstr>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parts</dc:title>
  <dc:creator>Design by Yang Jiaqi</dc:creator>
  <cp:lastModifiedBy>Design by Yang Jiaqi</cp:lastModifiedBy>
  <cp:revision>39</cp:revision>
  <dcterms:created xsi:type="dcterms:W3CDTF">2018-08-20T08:24:48Z</dcterms:created>
  <dcterms:modified xsi:type="dcterms:W3CDTF">2019-04-11T02:25:33Z</dcterms:modified>
</cp:coreProperties>
</file>